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88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7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31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0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21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9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43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03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2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01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0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0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3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15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2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23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CFBBB6-1C4D-4351-B4C8-1522A683A756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8DC1A3-D58A-45C8-BEA8-A18540C64B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doshi983@rku.ac.in" TargetMode="External"/><Relationship Id="rId2" Type="http://schemas.openxmlformats.org/officeDocument/2006/relationships/hyperlink" Target="mailto:hved095@rku.ac.i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vodedara272@rku.ac.in" TargetMode="External"/><Relationship Id="rId4" Type="http://schemas.openxmlformats.org/officeDocument/2006/relationships/hyperlink" Target="mailto:vchauhan765@rku.ac.i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D40-81EE-4DB3-BD4D-8DCFE5C0C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684871"/>
            <a:ext cx="6815669" cy="1515533"/>
          </a:xfrm>
        </p:spPr>
        <p:txBody>
          <a:bodyPr anchor="ctr"/>
          <a:lstStyle/>
          <a:p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Geometry</a:t>
            </a: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with AR</a:t>
            </a:r>
            <a:endParaRPr lang="en-IN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A7BB-0931-4A12-9B33-D3735B2DA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433149"/>
          </a:xfrm>
        </p:spPr>
        <p:txBody>
          <a:bodyPr>
            <a:noAutofit/>
          </a:bodyPr>
          <a:lstStyle/>
          <a:p>
            <a:r>
              <a:rPr lang="en-US" sz="1600" dirty="0"/>
              <a:t>Harsh Ved   -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hved095@rku.ac.in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dirty="0" err="1"/>
              <a:t>Shrey</a:t>
            </a:r>
            <a:r>
              <a:rPr lang="en-US" sz="1600" dirty="0"/>
              <a:t> Doshi  -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sdoshi983@rku.ac.in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r>
              <a:rPr lang="en-US" sz="1600" dirty="0"/>
              <a:t>Vinay Chauhan   -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vchauhan765@rku.ac.in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r>
              <a:rPr lang="en-US" sz="1600" dirty="0"/>
              <a:t> Vijay </a:t>
            </a:r>
            <a:r>
              <a:rPr lang="en-US" sz="1600" dirty="0" err="1"/>
              <a:t>Odedara</a:t>
            </a:r>
            <a:r>
              <a:rPr lang="en-US" sz="1600" dirty="0"/>
              <a:t>   -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vodedara272@rku.ac.in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82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BE11-6D12-4D3C-8470-E06C33B2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566D-C0A9-4E4A-B100-493DAC25C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Three dimensional world is hard to </a:t>
            </a:r>
            <a:r>
              <a:rPr lang="en-US" b="1" dirty="0"/>
              <a:t>visualize</a:t>
            </a:r>
            <a:r>
              <a:rPr lang="en-US" dirty="0"/>
              <a:t> even for primary students.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b="1" dirty="0"/>
              <a:t>small</a:t>
            </a:r>
            <a:r>
              <a:rPr lang="en-US" dirty="0"/>
              <a:t> </a:t>
            </a:r>
            <a:r>
              <a:rPr lang="en-US" b="1" dirty="0"/>
              <a:t>children</a:t>
            </a:r>
            <a:r>
              <a:rPr lang="en-US" dirty="0"/>
              <a:t> it becomes difficult to learn about </a:t>
            </a:r>
            <a:r>
              <a:rPr lang="en-US" b="1" dirty="0"/>
              <a:t>shapes</a:t>
            </a:r>
            <a:r>
              <a:rPr lang="en-US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Because of the </a:t>
            </a:r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imagination</a:t>
            </a:r>
            <a:r>
              <a:rPr lang="en-US" dirty="0"/>
              <a:t> power, it is tough task to conceptualize 3D shapes form all the </a:t>
            </a:r>
            <a:r>
              <a:rPr lang="en-US" b="1" dirty="0"/>
              <a:t>perspective</a:t>
            </a:r>
            <a:r>
              <a:rPr lang="en-US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Moreover, portrait solution or </a:t>
            </a:r>
            <a:r>
              <a:rPr lang="en-US" b="1" dirty="0"/>
              <a:t>images</a:t>
            </a:r>
            <a:r>
              <a:rPr lang="en-US" dirty="0"/>
              <a:t> are bound with some </a:t>
            </a:r>
            <a:r>
              <a:rPr lang="en-US" b="1" dirty="0"/>
              <a:t>limitations</a:t>
            </a:r>
            <a:r>
              <a:rPr lang="en-US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Just by </a:t>
            </a:r>
            <a:r>
              <a:rPr lang="en-US" b="1" dirty="0"/>
              <a:t>staring</a:t>
            </a:r>
            <a:r>
              <a:rPr lang="en-US" dirty="0"/>
              <a:t> the images children can’t get complete idea from each and every </a:t>
            </a:r>
            <a:r>
              <a:rPr lang="en-US" b="1" dirty="0"/>
              <a:t>angle</a:t>
            </a:r>
            <a:r>
              <a:rPr lang="en-US" dirty="0"/>
              <a:t>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As a consequences of which they get </a:t>
            </a:r>
            <a:r>
              <a:rPr lang="en-US" b="1" dirty="0"/>
              <a:t>perplexed</a:t>
            </a:r>
            <a:r>
              <a:rPr lang="en-US" dirty="0"/>
              <a:t> and </a:t>
            </a:r>
            <a:r>
              <a:rPr lang="en-US" b="1" dirty="0"/>
              <a:t>bored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15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89C6-C279-4693-AB3A-E67F66F8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Solution	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2E42D-7EAB-4230-BC25-8E5C4015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These project is mainly for </a:t>
            </a:r>
            <a:r>
              <a:rPr lang="en-US" b="1" dirty="0"/>
              <a:t>kindergarten</a:t>
            </a:r>
            <a:r>
              <a:rPr lang="en-US" dirty="0"/>
              <a:t> students.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Using </a:t>
            </a:r>
            <a:r>
              <a:rPr lang="en-US" b="1" dirty="0"/>
              <a:t>Augmented-Reality</a:t>
            </a:r>
            <a:r>
              <a:rPr lang="en-US" dirty="0"/>
              <a:t> 3D geometric shapes will be spawned.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Gazing these augmented shapes small children will perfectly visualize the </a:t>
            </a:r>
            <a:r>
              <a:rPr lang="en-US" b="1" dirty="0"/>
              <a:t>virtual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 present in their </a:t>
            </a:r>
            <a:r>
              <a:rPr lang="en-US" b="1" dirty="0"/>
              <a:t>real</a:t>
            </a:r>
            <a:r>
              <a:rPr lang="en-US" dirty="0"/>
              <a:t> </a:t>
            </a:r>
            <a:r>
              <a:rPr lang="en-US" b="1" dirty="0"/>
              <a:t>world</a:t>
            </a:r>
            <a:r>
              <a:rPr lang="en-US" dirty="0"/>
              <a:t>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With the help of </a:t>
            </a:r>
            <a:r>
              <a:rPr lang="en-US" b="1" dirty="0"/>
              <a:t>Mixed-Reality</a:t>
            </a:r>
            <a:r>
              <a:rPr lang="en-US" dirty="0"/>
              <a:t> they will be able to play and </a:t>
            </a:r>
            <a:r>
              <a:rPr lang="en-US" b="1" dirty="0"/>
              <a:t>interact</a:t>
            </a:r>
            <a:r>
              <a:rPr lang="en-US" dirty="0"/>
              <a:t> with the shapes.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will be </a:t>
            </a:r>
            <a:r>
              <a:rPr lang="en-US" b="1" dirty="0"/>
              <a:t>rotatable</a:t>
            </a:r>
            <a:r>
              <a:rPr lang="en-US" dirty="0"/>
              <a:t>, </a:t>
            </a:r>
            <a:r>
              <a:rPr lang="en-US" b="1" dirty="0"/>
              <a:t>scalable</a:t>
            </a:r>
            <a:r>
              <a:rPr lang="en-US" dirty="0"/>
              <a:t> and </a:t>
            </a:r>
            <a:r>
              <a:rPr lang="en-US" b="1" dirty="0"/>
              <a:t>translatable</a:t>
            </a:r>
            <a:r>
              <a:rPr lang="en-US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Because of this interaction studying the shapes from all the </a:t>
            </a:r>
            <a:r>
              <a:rPr lang="en-US" b="1" dirty="0"/>
              <a:t>perspective</a:t>
            </a:r>
            <a:r>
              <a:rPr lang="en-US" dirty="0"/>
              <a:t> would be possible.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Brainstorming</a:t>
            </a:r>
            <a:r>
              <a:rPr lang="en-US" dirty="0"/>
              <a:t> activities can be carried out by combining these virtual augmented shapes.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37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2ABF641-B59E-4DCE-936C-45E259320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B07250-CCED-4350-BC55-46F640C2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703DAFF-BCF0-4438-ABC0-9CACD2686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D60FB0-8F44-4034-8D31-74618FF51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1CA9E5D-B5F0-487E-B029-3B4DFB743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E32A033-3230-47BE-ABC1-C3C540F87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2589C6-C279-4693-AB3A-E67F66F8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3503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Glimpse of our work	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C0DC0-3AE7-4C10-96E0-02E4FB0FF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504621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ground, bin&#10;&#10;Description automatically generated">
            <a:extLst>
              <a:ext uri="{FF2B5EF4-FFF2-40B4-BE49-F238E27FC236}">
                <a16:creationId xmlns:a16="http://schemas.microsoft.com/office/drawing/2014/main" id="{2DB983FD-F44A-4DCA-A9CD-9DFA0BA00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1" y="2827639"/>
            <a:ext cx="3097743" cy="309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Surface chart&#10;&#10;Description automatically generated">
            <a:extLst>
              <a:ext uri="{FF2B5EF4-FFF2-40B4-BE49-F238E27FC236}">
                <a16:creationId xmlns:a16="http://schemas.microsoft.com/office/drawing/2014/main" id="{7F122874-A62F-422F-A596-1690A623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34" y="2332495"/>
            <a:ext cx="3564468" cy="359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792AE-5237-495B-9190-B75BF8171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63" y="2827639"/>
            <a:ext cx="3334962" cy="3097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26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4B6D-6E95-45EB-AFD2-6DDAEB71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Used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1AFF-3DB6-4ECE-B8F1-22E89FCC4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Augmented Reality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Mixed Reality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AR Core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Unity Engine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C# programming</a:t>
            </a:r>
          </a:p>
        </p:txBody>
      </p:sp>
    </p:spTree>
    <p:extLst>
      <p:ext uri="{BB962C8B-B14F-4D97-AF65-F5344CB8AC3E}">
        <p14:creationId xmlns:p14="http://schemas.microsoft.com/office/powerpoint/2010/main" val="156590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A6F3-D53D-4702-86D6-CAE2A05E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Required Tools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2C863-5901-44AE-9752-5780DC81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For developer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Unity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 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Emulator or Mobile phone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For User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Mobile with AR core supported</a:t>
            </a:r>
          </a:p>
        </p:txBody>
      </p:sp>
    </p:spTree>
    <p:extLst>
      <p:ext uri="{BB962C8B-B14F-4D97-AF65-F5344CB8AC3E}">
        <p14:creationId xmlns:p14="http://schemas.microsoft.com/office/powerpoint/2010/main" val="190874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63AD-88E8-4C94-9267-337E1695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 Market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10CA-B2A0-4FB6-AAC7-7A0CE216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Hence, audience like</a:t>
            </a:r>
            <a:endParaRPr lang="en-IN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Kindergarten Students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Primary Students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Teachers/Parents for teaching purpose.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Basic Learner who wants to learn about shapes.</a:t>
            </a:r>
          </a:p>
        </p:txBody>
      </p:sp>
    </p:spTree>
    <p:extLst>
      <p:ext uri="{BB962C8B-B14F-4D97-AF65-F5344CB8AC3E}">
        <p14:creationId xmlns:p14="http://schemas.microsoft.com/office/powerpoint/2010/main" val="360927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10DB-3459-42DA-8B83-8F9DFB05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Budget Summary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2265-2829-4039-873D-3BCAC3663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is a software based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is a mobile application.</a:t>
            </a: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Hence, It will be free of cost for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78274E-613B-42F2-A2D1-095FA3D91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2240408"/>
            <a:ext cx="6815669" cy="1515533"/>
          </a:xfrm>
        </p:spPr>
        <p:txBody>
          <a:bodyPr/>
          <a:lstStyle/>
          <a:p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IN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355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314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Courier New</vt:lpstr>
      <vt:lpstr>Garamond</vt:lpstr>
      <vt:lpstr>Organic</vt:lpstr>
      <vt:lpstr>Geometry with AR</vt:lpstr>
      <vt:lpstr>Problem Statement</vt:lpstr>
      <vt:lpstr>Proposed Solution </vt:lpstr>
      <vt:lpstr>Glimpse of our work </vt:lpstr>
      <vt:lpstr>Technology Used</vt:lpstr>
      <vt:lpstr>Required Tools</vt:lpstr>
      <vt:lpstr>Target Market</vt:lpstr>
      <vt:lpstr>Budget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with AR</dc:title>
  <dc:creator>Harsh</dc:creator>
  <cp:lastModifiedBy>Harsh</cp:lastModifiedBy>
  <cp:revision>3</cp:revision>
  <dcterms:created xsi:type="dcterms:W3CDTF">2021-02-15T17:06:03Z</dcterms:created>
  <dcterms:modified xsi:type="dcterms:W3CDTF">2021-02-15T17:12:46Z</dcterms:modified>
</cp:coreProperties>
</file>